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14B04D-CBBD-4F4C-9B98-495AA5AA2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386467B-CA43-4362-9FE8-494C820BE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4E70F4-8012-4226-953A-E79C200C8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67ABC0-2C53-4FEA-9D56-1FF1021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651046-F17C-4419-B86E-9E350B1A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982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A32CE5-8803-4BBA-B828-A0CBFF94A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8B2FE93-A9E3-41ED-A91B-D58972F69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1B40D9-5A5F-44E0-BC96-E0DF103BA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E5CA1C-F86D-44A1-A345-014FBEF55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FCC8E3-F335-483D-9CF9-5076F6F68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779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EC9EED4-A578-41FB-95CD-56872ED8B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5AB5A50-4178-4E01-8D13-C1D26F734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E1AF23-6707-4DFA-B0A6-F77A44B4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8E9FAE-78E6-4806-A6F4-395FFEE30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BB9818-782E-432C-8C2A-2D1CF919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716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977502-9542-4DEE-898C-409808ED6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E960C05-6CAC-4694-AF11-7D815C8CE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7EDB42-8EC3-46AC-9BE5-5A95EFBE6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9C369C-2AD0-41D7-8942-D17AA9FFE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366FA9-A3C1-4568-AE90-7C243296A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8017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3F2A6B-9403-47E2-A0DA-B83EE345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612757-2C68-4234-AF21-184271AC5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A0BCE8-BE2D-4C04-9EBE-A3C12094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19DE7B-6B90-43F1-B2D7-05B19E4EE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B50EE5-15B4-4799-89FF-BD3295121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7151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A0BC33-305D-4083-8186-6266A2346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1665FD-2FB1-4D04-94DB-743CFF4A2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52F1F17-603B-4423-9F0B-375EA3595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79FD0CF-7D95-4246-9E9C-AD72D431F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9DD093F-5871-4C10-BCF0-2713AD09A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320EB92-8F6C-4F59-AD83-F29B026FE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911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AAC6FA-6A18-40A1-8B92-B76AF8BDD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89B8077-B778-4FE2-89D3-81E015B75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7B278DD-DAAC-4D4E-8EAE-F03B2FC43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6C01057-F0FF-40DC-9A79-9BFF98A261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CA747DC-9D20-4254-939A-240F1DCE5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66A214F-96A1-455B-9CC5-3E3BBBD6E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3D86794-0A43-4156-90B8-F568E6625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0BAFBBF-0F42-4800-9EA1-3BA8FA21A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9260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D35390-F227-4074-A612-C1EA9805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FD7B55B-2CC9-4DA4-A0A8-ECA9EA6D4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196666B-ECDA-4F81-A940-1C021E72F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89ABD5D-7919-4598-8FCE-568EB24DB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631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148FE92-A582-4816-B264-E207FDCFF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B035B9-3068-409D-A494-FB50F0B44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AE47E7B-A88A-4584-9DF5-C0F42DE59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421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26BA29-C95D-4608-8CDB-643A55B9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4F260-BFE8-4331-9BA8-3558FAC28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E20BDF4-30E0-4D41-9EAB-ED9FCFA12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8F5C0DC-6C08-4FE3-998F-C8C7369C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D32275-7079-4615-997A-9828E29E4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2D6D729-BCA7-493E-92F9-EA912053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895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04C924-CD3E-4352-BFDB-47FF6D965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8385A30-C18C-46A4-922B-CD19DC35D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6C422D8-1474-4EF7-B267-391223773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5F592AA-CF44-4D58-94B3-B4EA54F3F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5B3FE6-9866-4B95-8F00-2AA9BCB5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C053136-0ABD-40FE-A979-9F73BAEE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911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541B4D8-B85E-4CE6-AD9B-5E24A89D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6C1CDE-41F4-48F8-96F0-CC1741D5F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260FD76-C01D-4A40-AB4D-7EC0A1F29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548A1-02A4-4DDE-9F69-EC3BE6160642}" type="datetimeFigureOut">
              <a:rPr kumimoji="1" lang="ja-JP" altLang="en-US" smtClean="0"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56F41B-2B18-4D00-8CCB-7A07F9030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3FF01B-5A9F-44E8-B8D3-42470BC34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E0220-8E2D-4B49-81B9-45A124FDED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023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>
            <a:extLst>
              <a:ext uri="{FF2B5EF4-FFF2-40B4-BE49-F238E27FC236}">
                <a16:creationId xmlns:a16="http://schemas.microsoft.com/office/drawing/2014/main" id="{72A35D49-EBAB-41B3-9CC0-BF501A066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5" r="7249" b="-4"/>
          <a:stretch/>
        </p:blipFill>
        <p:spPr>
          <a:xfrm>
            <a:off x="3645642" y="142043"/>
            <a:ext cx="3008514" cy="342898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5324A0B-DD5D-43E3-AB28-201B268804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3" r="11753" b="2"/>
          <a:stretch/>
        </p:blipFill>
        <p:spPr>
          <a:xfrm>
            <a:off x="8546200" y="3295854"/>
            <a:ext cx="3008534" cy="342898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70C9F07E-CC23-4CCD-A9D5-0327D545D3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r="19107" b="2"/>
          <a:stretch/>
        </p:blipFill>
        <p:spPr>
          <a:xfrm>
            <a:off x="8306366" y="-88775"/>
            <a:ext cx="3008376" cy="338463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A116E77E-BFA3-4D36-BB95-8FC64C3D6C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6" r="15464" b="2"/>
          <a:stretch/>
        </p:blipFill>
        <p:spPr>
          <a:xfrm>
            <a:off x="3405946" y="3571026"/>
            <a:ext cx="3008376" cy="3428976"/>
          </a:xfrm>
          <a:prstGeom prst="rect">
            <a:avLst/>
          </a:prstGeom>
        </p:spPr>
      </p:pic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8C77CC23-663F-4DF6-B427-13F6EFE18B11}"/>
              </a:ext>
            </a:extLst>
          </p:cNvPr>
          <p:cNvCxnSpPr>
            <a:cxnSpLocks/>
          </p:cNvCxnSpPr>
          <p:nvPr/>
        </p:nvCxnSpPr>
        <p:spPr>
          <a:xfrm flipV="1">
            <a:off x="6414322" y="-88776"/>
            <a:ext cx="0" cy="7190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88F35E9B-92B2-4DA5-B9B3-AD721B220D4C}"/>
              </a:ext>
            </a:extLst>
          </p:cNvPr>
          <p:cNvCxnSpPr/>
          <p:nvPr/>
        </p:nvCxnSpPr>
        <p:spPr>
          <a:xfrm>
            <a:off x="3645643" y="0"/>
            <a:ext cx="0" cy="75548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D669E9A9-DA42-4BF7-B0CD-BEF64E124017}"/>
              </a:ext>
            </a:extLst>
          </p:cNvPr>
          <p:cNvCxnSpPr/>
          <p:nvPr/>
        </p:nvCxnSpPr>
        <p:spPr>
          <a:xfrm flipV="1">
            <a:off x="8546200" y="-568171"/>
            <a:ext cx="0" cy="72930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FECC2C8A-1720-44EF-B5AD-3739E74ED39B}"/>
              </a:ext>
            </a:extLst>
          </p:cNvPr>
          <p:cNvCxnSpPr/>
          <p:nvPr/>
        </p:nvCxnSpPr>
        <p:spPr>
          <a:xfrm>
            <a:off x="11314742" y="0"/>
            <a:ext cx="0" cy="70000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3DC03DCA-29A5-4E10-8AA9-28A288F83526}"/>
              </a:ext>
            </a:extLst>
          </p:cNvPr>
          <p:cNvSpPr txBox="1"/>
          <p:nvPr/>
        </p:nvSpPr>
        <p:spPr>
          <a:xfrm>
            <a:off x="1894653" y="381740"/>
            <a:ext cx="1784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左→右視点画像</a:t>
            </a:r>
            <a:endParaRPr kumimoji="1" lang="en-US" altLang="ja-JP" dirty="0">
              <a:solidFill>
                <a:schemeClr val="bg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移動方向</a:t>
            </a:r>
            <a:r>
              <a:rPr kumimoji="1" lang="en-US" altLang="ja-JP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-</a:t>
            </a:r>
            <a:endParaRPr kumimoji="1" lang="ja-JP" altLang="en-US" dirty="0">
              <a:solidFill>
                <a:schemeClr val="bg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4EE765-A2A3-4327-8415-8ECE84813478}"/>
              </a:ext>
            </a:extLst>
          </p:cNvPr>
          <p:cNvSpPr txBox="1"/>
          <p:nvPr/>
        </p:nvSpPr>
        <p:spPr>
          <a:xfrm>
            <a:off x="6707944" y="3786329"/>
            <a:ext cx="1844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右</a:t>
            </a:r>
            <a:r>
              <a:rPr kumimoji="1"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→</a:t>
            </a:r>
            <a:r>
              <a:rPr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左</a:t>
            </a:r>
            <a:r>
              <a:rPr kumimoji="1"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視点画像</a:t>
            </a:r>
            <a:endParaRPr kumimoji="1" lang="en-US" altLang="ja-JP" dirty="0">
              <a:solidFill>
                <a:schemeClr val="bg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移動方向</a:t>
            </a:r>
            <a:r>
              <a:rPr kumimoji="1" lang="en-US" altLang="ja-JP" dirty="0">
                <a:solidFill>
                  <a:schemeClr val="bg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+</a:t>
            </a:r>
            <a:endParaRPr kumimoji="1" lang="ja-JP" altLang="en-US" dirty="0">
              <a:solidFill>
                <a:schemeClr val="bg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pic>
        <p:nvPicPr>
          <p:cNvPr id="31" name="コンテンツ プレースホルダー 8">
            <a:extLst>
              <a:ext uri="{FF2B5EF4-FFF2-40B4-BE49-F238E27FC236}">
                <a16:creationId xmlns:a16="http://schemas.microsoft.com/office/drawing/2014/main" id="{28375425-266E-4D87-A607-281E4BE98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590" y="1111305"/>
            <a:ext cx="40142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30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E80B09-527B-48BA-B812-96F1EE50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745D0CC-9842-43BE-82A8-87C6E0845D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351" y="471488"/>
            <a:ext cx="7315200" cy="2438400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3588249-65BB-4286-A2BC-BE9B5F922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466" y="2909888"/>
            <a:ext cx="7315200" cy="24384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F702079-A79B-44FF-B408-B851CD1B9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502" y="471488"/>
            <a:ext cx="2438400" cy="24384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F4588E45-7B6F-41B3-B2AD-E24D097BB9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167" y="34290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7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330404-1680-4100-97FF-C7A4D6E9E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5394B59-E458-465B-823C-D1CE62CB8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58" y="580432"/>
            <a:ext cx="7315200" cy="2438400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72B24B7-08E5-4AAE-90FF-A19F28206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755" y="3018832"/>
            <a:ext cx="7315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88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103687-FC42-4E74-9E02-F81DD3A99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R(1110*1024</a:t>
            </a:r>
            <a:r>
              <a:rPr kumimoji="1" lang="ja-JP" altLang="en-US" dirty="0"/>
              <a:t>比較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6E559BDC-458B-432D-9BBA-AA08A341B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558" y="1690688"/>
            <a:ext cx="4014207" cy="4351338"/>
          </a:xfr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F03CE073-430C-4A97-AEFA-8E59E3896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351" y="1690688"/>
            <a:ext cx="40142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1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14AA28-606F-4F54-BF39-629B42019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164A7492-A7E9-482E-9578-6E598E441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593" y="179129"/>
            <a:ext cx="4014207" cy="4351338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31599AE-0AED-4641-AB13-AD0298854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387" y="179129"/>
            <a:ext cx="4014206" cy="435133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41D2F8A-F515-40E3-B36A-6E8B593967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802" y="1690688"/>
            <a:ext cx="4014206" cy="435133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CFD16A3-615B-45F2-BB11-93F07D4784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117" y="1311018"/>
            <a:ext cx="4279893" cy="463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01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888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A0A87E06-C6B3-4308-90F1-87E3C9FED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39" y="270797"/>
            <a:ext cx="3158203" cy="31582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3123395-CC5D-4095-92FB-39F770555C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38" y="3429000"/>
            <a:ext cx="3158203" cy="3158203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C8040C1-E480-4026-819A-456421BAA19B}"/>
              </a:ext>
            </a:extLst>
          </p:cNvPr>
          <p:cNvSpPr txBox="1"/>
          <p:nvPr/>
        </p:nvSpPr>
        <p:spPr>
          <a:xfrm>
            <a:off x="4295274" y="673768"/>
            <a:ext cx="2662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後ろの地図が微妙に違う？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3065065-B511-4499-A971-3348C2668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514" y="1350501"/>
            <a:ext cx="2438400" cy="243840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8113F26C-D1A7-45C0-B480-39116067D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514" y="3788901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006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E7E1A261-C442-423C-BA19-F19F17A00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864" y="502095"/>
            <a:ext cx="2931733" cy="3177952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3B03278A-C003-4E30-AEE5-84C589063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863" y="3680047"/>
            <a:ext cx="2931733" cy="317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43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29</Words>
  <Application>Microsoft Office PowerPoint</Application>
  <PresentationFormat>ワイド画面</PresentationFormat>
  <Paragraphs>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Noto Sans JP Black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R(1110*1024比較)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樋口 心</dc:creator>
  <cp:lastModifiedBy>樋口 心</cp:lastModifiedBy>
  <cp:revision>2</cp:revision>
  <dcterms:created xsi:type="dcterms:W3CDTF">2019-05-16T04:38:23Z</dcterms:created>
  <dcterms:modified xsi:type="dcterms:W3CDTF">2019-05-16T04:49:06Z</dcterms:modified>
</cp:coreProperties>
</file>